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75" r:id="rId10"/>
    <p:sldId id="274" r:id="rId11"/>
    <p:sldId id="277" r:id="rId12"/>
    <p:sldId id="276" r:id="rId13"/>
    <p:sldId id="273" r:id="rId14"/>
    <p:sldId id="264" r:id="rId15"/>
    <p:sldId id="265" r:id="rId16"/>
    <p:sldId id="268" r:id="rId17"/>
    <p:sldId id="266" r:id="rId18"/>
    <p:sldId id="267" r:id="rId19"/>
    <p:sldId id="27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E3950-0BF5-448B-9F88-F21C18F42999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0C1D3-D8A9-4DB5-BBA9-FD449BA6C0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43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94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Jedes der Objekte hat verschiedene Eigenschaften: wie Standort, Farbe, Ziel </a:t>
            </a:r>
          </a:p>
          <a:p>
            <a:endParaRPr lang="de-DE" dirty="0"/>
          </a:p>
          <a:p>
            <a:r>
              <a:rPr lang="de-DE" dirty="0"/>
              <a:t>Zum mehrfachen Ausführen des Programms haben wir eine Batch </a:t>
            </a:r>
            <a:r>
              <a:rPr lang="de-DE" dirty="0" err="1"/>
              <a:t>datei</a:t>
            </a:r>
            <a:r>
              <a:rPr lang="de-DE" dirty="0"/>
              <a:t> geschrieben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93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96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einzelner Bewegungsvorgang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942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für C - Matrix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73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aufgefallen, weil: Zu </a:t>
            </a:r>
            <a:r>
              <a:rPr lang="de-DE" dirty="0" err="1"/>
              <a:t>simmulierende</a:t>
            </a:r>
            <a:r>
              <a:rPr lang="de-DE" dirty="0"/>
              <a:t> Situationen fordern alle nur ein Ziel -&gt; Außer der Korridor, aber hier wird das S-Feld anders erzeugt</a:t>
            </a:r>
          </a:p>
          <a:p>
            <a:r>
              <a:rPr lang="de-DE" dirty="0"/>
              <a:t>wenn Faktor w gleicht groß: gleichen sich die Werte des S Felds aus</a:t>
            </a:r>
          </a:p>
          <a:p>
            <a:r>
              <a:rPr lang="de-DE" dirty="0"/>
              <a:t>wenn Faktor w ungleich: Ein ziel überblendet die anderen -&gt; Die Personen werden nie zu den anderen Zielen gehen</a:t>
            </a:r>
          </a:p>
          <a:p>
            <a:endParaRPr lang="de-DE" dirty="0"/>
          </a:p>
          <a:p>
            <a:r>
              <a:rPr lang="de-DE" dirty="0"/>
              <a:t>Lösung des Problems: </a:t>
            </a:r>
          </a:p>
          <a:p>
            <a:r>
              <a:rPr lang="de-DE" dirty="0"/>
              <a:t>bei Zielen mit gleichem w: w abhängig von der Entfernung zum Ziel machen</a:t>
            </a:r>
          </a:p>
          <a:p>
            <a:r>
              <a:rPr lang="de-DE" dirty="0"/>
              <a:t>bei Zielen mit ungleichem w: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23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03273-FB92-4819-BBC5-DE2508452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968D55-4C44-4808-8F63-4A9AD9DFC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E8414C-0987-4B05-B9FD-1C5709CB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278344-263B-432E-87EC-40BC1126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D69C3F-E31E-494B-B9B8-DAAB11F7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75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14002-1EF3-4966-B6A6-168E9AC5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F0E4A0-07BD-4F8E-A269-6A23C818C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61500-EC2F-4005-84C4-84C8687D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A47AF4-3B54-411C-A5F1-430E0578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2FC6C5-0BAA-43F0-83D7-E720DFEF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31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5904CF7-D4C4-4500-B748-D0A2FEA27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D59C98-0F27-40FE-9547-A5E0D28FB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05673-BAFD-4FC0-9A24-6121044F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0E12E5-581B-457C-B2AC-0A7FAB0A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741390-1BB1-4109-A0F4-878E2209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46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4324D-F526-4540-BC8D-055EF984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7A9465-B357-4A21-B2A3-C50EEB1F7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11497-782D-4C40-BC32-F8E96A31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18E02D-0E56-458A-9F68-9816F1DD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85DEAD-7D58-4D84-8D52-6DAB1E98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1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E4616-01C8-4E66-B6F9-55DE056E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B8C11A-08F4-42AA-8C2A-9D7AF2F40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FF14D-A45A-4A06-84C6-4347A496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2C00E1-2059-4078-B490-CB1C9D6C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BA023F-6CE2-4E53-BE6A-85C51B35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95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4AB5B3-C935-4308-9DB6-B52ECCD8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E44982-6DDE-4B46-80EE-4B8BBEE98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3DE328-695C-4388-883D-D7FE50E71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55D8FD-015F-4210-8746-629C1A48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68B84A-C86F-4EA3-AF00-161C555B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9CBEEA-92B3-4333-9876-46A169AA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08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EA276-7359-41CD-8AAA-56EC3CB6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E24C47-663C-43D1-9769-7743F171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B2D418-39C8-4A9E-BE90-9E0FFD503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B1AC80-5113-4A44-AEF3-A56052F8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C4CEFE9-19CC-4A98-9DF9-ED4A3BF11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BAF54A-326C-4AB8-8AA3-A1C32117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D74B24A-9FF9-4418-89E1-B6743B0A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2F9B074-F08F-43BE-9606-4BE574D2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69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1F695-0B4E-4D9E-B8B7-008A2D8D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1591E8-33DB-4D87-AED2-1147FBFC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05C89C-1E73-4478-A558-19A8A3BE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5AC0C6-5E96-4FE3-9118-DA8A760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00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7D7ACBE-7693-4697-A196-281971C6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765516-C4FD-403D-A590-0746BA65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6258AA-276E-4CC8-835A-A5211E4D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6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6BAEC-A4BC-4F9C-AE00-E4A4A0F6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C36ECE-3298-4E75-B7D1-85A9ECEF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848930-E9B3-4B22-B259-B77AB3BB3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97CECE-C93A-4BE6-8E78-9020265E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526E9E-E1AD-40CC-9B5A-5A0F8139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433215-EE97-4925-B550-52F8D117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1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1EFD5-5198-4BD1-A7A9-E54DE380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A3D9119-21C7-44EC-91E6-EECE2912E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A4C8DD-ECDA-4369-933E-870473A0F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1C9E5A-A1A3-4F5F-ACE1-AAACC210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AE462E-B027-4642-BA80-6B4E335C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72580-C912-42B0-848E-C8FDC219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57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AC8E06-C571-489C-8496-1818CD27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511168-0895-48E2-925B-E5B35217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285B0C-CC7F-4677-AB9B-E08FEEDBA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1D840-2B26-4E58-9A17-873C7935E9CC}" type="datetimeFigureOut">
              <a:rPr lang="de-DE" smtClean="0"/>
              <a:t>16.06.2019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A87B3B-82D3-44B3-9863-CA5DBCD0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64B51-234E-45C5-8FD2-E5D3EF973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48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48692F6-7E0E-438C-85B3-DE6FBB0DB4F9}"/>
              </a:ext>
            </a:extLst>
          </p:cNvPr>
          <p:cNvSpPr txBox="1"/>
          <p:nvPr/>
        </p:nvSpPr>
        <p:spPr>
          <a:xfrm>
            <a:off x="6330087" y="2152381"/>
            <a:ext cx="288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Golden Cage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D44931-55C8-4839-8A92-1DA3DEBC1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7" t="15384" r="41238" b="36319"/>
          <a:stretch/>
        </p:blipFill>
        <p:spPr>
          <a:xfrm>
            <a:off x="402454" y="1189607"/>
            <a:ext cx="3507630" cy="33735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79BF91-24E3-4751-8686-2C05CD552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51" t="45392" r="33083" b="29229"/>
          <a:stretch/>
        </p:blipFill>
        <p:spPr>
          <a:xfrm>
            <a:off x="440613" y="4563123"/>
            <a:ext cx="4896824" cy="16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2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</p:spTree>
    <p:extLst>
      <p:ext uri="{BB962C8B-B14F-4D97-AF65-F5344CB8AC3E}">
        <p14:creationId xmlns:p14="http://schemas.microsoft.com/office/powerpoint/2010/main" val="2749981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0E6A14-B779-48EC-B3C6-C921BB3AAA2A}"/>
              </a:ext>
            </a:extLst>
          </p:cNvPr>
          <p:cNvSpPr txBox="1"/>
          <p:nvPr/>
        </p:nvSpPr>
        <p:spPr>
          <a:xfrm>
            <a:off x="144178" y="5939387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</a:t>
            </a:r>
          </a:p>
        </p:txBody>
      </p:sp>
    </p:spTree>
    <p:extLst>
      <p:ext uri="{BB962C8B-B14F-4D97-AF65-F5344CB8AC3E}">
        <p14:creationId xmlns:p14="http://schemas.microsoft.com/office/powerpoint/2010/main" val="382833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61496-F2E5-4196-B57E-67F0E0B0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5D5AE7-6A27-46F2-82B3-D73FFB444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5"/>
          <a:stretch/>
        </p:blipFill>
        <p:spPr>
          <a:xfrm>
            <a:off x="3490549" y="1482570"/>
            <a:ext cx="5210902" cy="51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0247AB7-3EA0-47E6-A8CA-F9E8E850952A}"/>
              </a:ext>
            </a:extLst>
          </p:cNvPr>
          <p:cNvSpPr txBox="1"/>
          <p:nvPr/>
        </p:nvSpPr>
        <p:spPr>
          <a:xfrm>
            <a:off x="3339861" y="3059668"/>
            <a:ext cx="551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genug Zeit ist: </a:t>
            </a:r>
            <a:r>
              <a:rPr lang="de-DE" dirty="0" err="1"/>
              <a:t>Pap</a:t>
            </a:r>
            <a:r>
              <a:rPr lang="de-DE" dirty="0"/>
              <a:t> sequentielles, paralleles Update</a:t>
            </a:r>
          </a:p>
        </p:txBody>
      </p:sp>
    </p:spTree>
    <p:extLst>
      <p:ext uri="{BB962C8B-B14F-4D97-AF65-F5344CB8AC3E}">
        <p14:creationId xmlns:p14="http://schemas.microsoft.com/office/powerpoint/2010/main" val="1710363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1A174-6EEB-4AD8-B0CB-F36143C84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247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67C86-90E8-4588-87F9-ACA33FCC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im Korridor – „Lane“-Bildung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98D9CD-E822-4695-BBB7-11DE4CD4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46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2327135-21FC-4CC7-A563-B90A421F6E81}"/>
              </a:ext>
            </a:extLst>
          </p:cNvPr>
          <p:cNvSpPr txBox="1"/>
          <p:nvPr/>
        </p:nvSpPr>
        <p:spPr>
          <a:xfrm>
            <a:off x="4548375" y="3244334"/>
            <a:ext cx="247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Korridor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05527F-553A-471C-B805-6E49DE26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6" t="14053" r="40874" b="36542"/>
          <a:stretch/>
        </p:blipFill>
        <p:spPr>
          <a:xfrm>
            <a:off x="454239" y="214163"/>
            <a:ext cx="3807041" cy="36751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BD1A782-DCB1-435D-98B0-C1ADAD6F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05" t="45071" r="32937" b="38511"/>
          <a:stretch/>
        </p:blipFill>
        <p:spPr>
          <a:xfrm>
            <a:off x="427605" y="3898232"/>
            <a:ext cx="6594139" cy="1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75E3B-5994-48D9-B72A-DC0C2D94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vor einem Flaschenhals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C7D5E-3CD4-4BD8-B865-D1CF787DF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397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2BD66-075D-4D30-8876-1262F564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Individualität der Personen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45883A-5AF4-4BCE-A967-54E87521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77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9E236-3AD6-4EFE-A02C-8C116128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 Feld und mehrere Ziele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EE7F68-09F0-4C9D-99A4-D5654F872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88" t="10275" r="29954" b="27756"/>
          <a:stretch/>
        </p:blipFill>
        <p:spPr>
          <a:xfrm>
            <a:off x="278936" y="1329962"/>
            <a:ext cx="5537433" cy="4630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DA3B5B-7CCA-4EFD-9E80-F01D57606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42" t="32048" r="21098" b="24130"/>
          <a:stretch/>
        </p:blipFill>
        <p:spPr>
          <a:xfrm>
            <a:off x="5092117" y="4118995"/>
            <a:ext cx="6103203" cy="25960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2353B6-2390-402D-B0AD-0DD49BB85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940" t="35605" r="17333" b="31315"/>
          <a:stretch/>
        </p:blipFill>
        <p:spPr>
          <a:xfrm>
            <a:off x="5092118" y="1853891"/>
            <a:ext cx="6714192" cy="21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C3D9DE-9FE9-4EF6-A9FB-C67B0B09F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Fußgängersimulation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319D60-7CD6-4C1C-AAB7-F424B8AFA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Projektarbeit im Fach Scientific Computing</a:t>
            </a:r>
          </a:p>
        </p:txBody>
      </p:sp>
    </p:spTree>
    <p:extLst>
      <p:ext uri="{BB962C8B-B14F-4D97-AF65-F5344CB8AC3E}">
        <p14:creationId xmlns:p14="http://schemas.microsoft.com/office/powerpoint/2010/main" val="344911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F9432F-4523-4597-9E72-1C526C97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D8933-3088-46CA-A609-4BF71A66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de-DE" dirty="0"/>
              <a:t>Aufgabenstellung</a:t>
            </a:r>
          </a:p>
          <a:p>
            <a:pPr marL="514350" indent="-514350">
              <a:buAutoNum type="arabicPeriod"/>
            </a:pPr>
            <a:r>
              <a:rPr lang="de-DE" dirty="0"/>
              <a:t>Funktionsweise der Simulation</a:t>
            </a:r>
          </a:p>
          <a:p>
            <a:pPr marL="971550" lvl="1" indent="-514350">
              <a:buAutoNum type="arabicPeriod"/>
            </a:pPr>
            <a:r>
              <a:rPr lang="de-DE" dirty="0"/>
              <a:t>Grundaufbau</a:t>
            </a:r>
          </a:p>
          <a:p>
            <a:pPr marL="971550" lvl="1" indent="-514350">
              <a:buAutoNum type="arabicPeriod"/>
            </a:pPr>
            <a:r>
              <a:rPr lang="de-DE" dirty="0"/>
              <a:t>Static Field S</a:t>
            </a:r>
          </a:p>
          <a:p>
            <a:pPr marL="971550" lvl="1" indent="-514350">
              <a:buAutoNum type="arabicPeriod"/>
            </a:pPr>
            <a:r>
              <a:rPr lang="de-DE" dirty="0"/>
              <a:t>Dynamic Field D</a:t>
            </a:r>
          </a:p>
          <a:p>
            <a:pPr marL="971550" lvl="1" indent="-514350">
              <a:buAutoNum type="arabicPeriod"/>
            </a:pPr>
            <a:r>
              <a:rPr lang="de-DE" dirty="0"/>
              <a:t>Bewegungsvorgang</a:t>
            </a:r>
          </a:p>
          <a:p>
            <a:pPr marL="514350" indent="-514350">
              <a:buAutoNum type="arabicPeriod"/>
            </a:pPr>
            <a:r>
              <a:rPr lang="de-DE" dirty="0"/>
              <a:t>Anwendung</a:t>
            </a:r>
          </a:p>
          <a:p>
            <a:pPr marL="971550" lvl="1" indent="-514350">
              <a:buAutoNum type="arabicPeriod"/>
            </a:pPr>
            <a:r>
              <a:rPr lang="de-DE" dirty="0"/>
              <a:t>Einfluss von Hindernissen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im Korridor – „Lane“-Bildung</a:t>
            </a:r>
          </a:p>
          <a:p>
            <a:pPr marL="514350" indent="-514350">
              <a:buAutoNum type="arabicPeriod"/>
            </a:pPr>
            <a:r>
              <a:rPr lang="de-DE" dirty="0"/>
              <a:t>Probleme und Aussicht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vor einem Flaschenhals</a:t>
            </a:r>
          </a:p>
          <a:p>
            <a:pPr marL="971550" lvl="1" indent="-514350">
              <a:buAutoNum type="arabicPeriod"/>
            </a:pPr>
            <a:r>
              <a:rPr lang="de-DE" dirty="0"/>
              <a:t>Individualität von Personen</a:t>
            </a:r>
          </a:p>
        </p:txBody>
      </p:sp>
    </p:spTree>
    <p:extLst>
      <p:ext uri="{BB962C8B-B14F-4D97-AF65-F5344CB8AC3E}">
        <p14:creationId xmlns:p14="http://schemas.microsoft.com/office/powerpoint/2010/main" val="415869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56D12D3-F476-4C14-A4ED-B9D804E36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4" t="8392" r="5459" b="7658"/>
          <a:stretch/>
        </p:blipFill>
        <p:spPr>
          <a:xfrm>
            <a:off x="0" y="138418"/>
            <a:ext cx="12144790" cy="65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4241D-F238-4CBF-87E4-A2FC8207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66BDF4-1FF3-4950-A678-48871348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64" y="0"/>
            <a:ext cx="4858975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A2B3957-46E6-4B94-BC26-8187C3A08D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65" r="40072" b="45445"/>
          <a:stretch/>
        </p:blipFill>
        <p:spPr>
          <a:xfrm>
            <a:off x="266582" y="1377151"/>
            <a:ext cx="2637905" cy="26041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356DBF9-2DA1-41BE-89F1-B77903DB7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87" y="1377151"/>
            <a:ext cx="1936834" cy="18603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ED0BAA4-2E37-4BCB-9DF8-E6A0B4AA0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60" y="4362514"/>
            <a:ext cx="1934795" cy="18603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D0490AD-BF2B-4BC6-923D-DFCE85BAEE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40" r="35923" b="34547"/>
          <a:stretch/>
        </p:blipFill>
        <p:spPr>
          <a:xfrm>
            <a:off x="3876113" y="3428999"/>
            <a:ext cx="3434940" cy="3353093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8E80BBCD-0342-43C8-9020-0808EFF1A8AF}"/>
              </a:ext>
            </a:extLst>
          </p:cNvPr>
          <p:cNvSpPr/>
          <p:nvPr/>
        </p:nvSpPr>
        <p:spPr>
          <a:xfrm>
            <a:off x="3137564" y="2009829"/>
            <a:ext cx="514813" cy="46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03B0DD69-B971-4169-9588-9E57A3A3BAD6}"/>
              </a:ext>
            </a:extLst>
          </p:cNvPr>
          <p:cNvSpPr/>
          <p:nvPr/>
        </p:nvSpPr>
        <p:spPr>
          <a:xfrm rot="7767317">
            <a:off x="3007715" y="3520266"/>
            <a:ext cx="514813" cy="589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8126FBDC-9998-43FE-8183-BFEBA06591F9}"/>
              </a:ext>
            </a:extLst>
          </p:cNvPr>
          <p:cNvSpPr/>
          <p:nvPr/>
        </p:nvSpPr>
        <p:spPr>
          <a:xfrm>
            <a:off x="3245959" y="4968669"/>
            <a:ext cx="559293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06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988" y="1690688"/>
            <a:ext cx="8055812" cy="4718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F4F407-E6FD-4A3F-ACAE-7E6FCC9040A0}"/>
                  </a:ext>
                </a:extLst>
              </p:cNvPr>
              <p:cNvSpPr txBox="1"/>
              <p:nvPr/>
            </p:nvSpPr>
            <p:spPr>
              <a:xfrm>
                <a:off x="352746" y="1689257"/>
                <a:ext cx="246253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pPr algn="ctr"/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F4F407-E6FD-4A3F-ACAE-7E6FCC904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1689257"/>
                <a:ext cx="2462534" cy="949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1A46E2A-3818-45DF-8326-0A7FA467D994}"/>
                  </a:ext>
                </a:extLst>
              </p:cNvPr>
              <p:cNvSpPr txBox="1"/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ist S-Feld einer Person</a:t>
                </a:r>
                <a:endParaRPr lang="de-DE" b="0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1A46E2A-3818-45DF-8326-0A7FA467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blipFill>
                <a:blip r:embed="rId5"/>
                <a:stretch>
                  <a:fillRect t="-6154" r="-1185" b="-18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8BCF22-1EA8-4895-8F44-E16E82268D0E}"/>
                  </a:ext>
                </a:extLst>
              </p:cNvPr>
              <p:cNvSpPr txBox="1"/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de-DE" dirty="0"/>
                  <a:t> ist S-Feld eines Ziels</a:t>
                </a:r>
                <a:endParaRPr lang="de-DE" b="0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8BCF22-1EA8-4895-8F44-E16E8226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blipFill>
                <a:blip r:embed="rId6"/>
                <a:stretch>
                  <a:fillRect t="-7813" r="-1733" b="-203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3484A60-3E12-4C79-A9A4-8C6D35D0C249}"/>
                  </a:ext>
                </a:extLst>
              </p:cNvPr>
              <p:cNvSpPr txBox="1"/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dirty="0"/>
                  <a:t> ist „Wissensstand“ einer Person über ein Ziel</a:t>
                </a:r>
                <a:endParaRPr lang="de-DE" b="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3484A60-3E12-4C79-A9A4-8C6D35D0C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blipFill>
                <a:blip r:embed="rId7"/>
                <a:stretch>
                  <a:fillRect l="-2133" t="-5660" r="-1659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14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868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8A0F7-9D29-4713-A60C-668DA813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BE3500-6265-46E9-B43B-032B8143D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2" t="40631" r="76192" b="50000"/>
          <a:stretch/>
        </p:blipFill>
        <p:spPr>
          <a:xfrm>
            <a:off x="534462" y="1830494"/>
            <a:ext cx="2736074" cy="15498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5431186-9EB8-4979-90F4-9A119F69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3" y="758478"/>
            <a:ext cx="5210902" cy="59539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E40BCC2-3D22-4F2F-8DEA-FA1940A6465D}"/>
                  </a:ext>
                </a:extLst>
              </p:cNvPr>
              <p:cNvSpPr txBox="1"/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E40BCC2-3D22-4F2F-8DEA-FA1940A64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blipFill>
                <a:blip r:embed="rId5"/>
                <a:stretch>
                  <a:fillRect l="-1995" t="-2041" r="-324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A01B0F-CB36-4A1C-853A-857B5950B645}"/>
                  </a:ext>
                </a:extLst>
              </p:cNvPr>
              <p:cNvSpPr txBox="1"/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A01B0F-CB36-4A1C-853A-857B5950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EDF0914-DBE0-44B6-A01A-9227CF8D9F26}"/>
                  </a:ext>
                </a:extLst>
              </p:cNvPr>
              <p:cNvSpPr txBox="1"/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𝑝𝑎𝑛𝑖𝑐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EDF0914-DBE0-44B6-A01A-9227CF8D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blipFill>
                <a:blip r:embed="rId7"/>
                <a:stretch>
                  <a:fillRect l="-831" r="-166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C67E1B67-7BDD-4051-9D6B-B92D1C7B009C}"/>
              </a:ext>
            </a:extLst>
          </p:cNvPr>
          <p:cNvSpPr txBox="1"/>
          <p:nvPr/>
        </p:nvSpPr>
        <p:spPr>
          <a:xfrm>
            <a:off x="983979" y="1643693"/>
            <a:ext cx="18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Transition Matrix: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203641-0761-4FB8-91A8-BF47EAF6FDEF}"/>
              </a:ext>
            </a:extLst>
          </p:cNvPr>
          <p:cNvSpPr txBox="1"/>
          <p:nvPr/>
        </p:nvSpPr>
        <p:spPr>
          <a:xfrm>
            <a:off x="653469" y="4201388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Normierungsfaktor: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0C26F6-0303-4F9A-B5B9-CF6FE4FC58F3}"/>
              </a:ext>
            </a:extLst>
          </p:cNvPr>
          <p:cNvSpPr txBox="1"/>
          <p:nvPr/>
        </p:nvSpPr>
        <p:spPr>
          <a:xfrm>
            <a:off x="6708653" y="389146"/>
            <a:ext cx="43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Ablauf eines einzelnen Bewegungsvorgangs:</a:t>
            </a:r>
          </a:p>
        </p:txBody>
      </p:sp>
    </p:spTree>
    <p:extLst>
      <p:ext uri="{BB962C8B-B14F-4D97-AF65-F5344CB8AC3E}">
        <p14:creationId xmlns:p14="http://schemas.microsoft.com/office/powerpoint/2010/main" val="404269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einer Konfliktmatrix wird der Konflikt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 darf sich bewegen; die anderen Personen bleiben stehen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6C6D70-15EA-4127-8E8D-F9E0BFA7F1D9}"/>
              </a:ext>
            </a:extLst>
          </p:cNvPr>
          <p:cNvSpPr txBox="1"/>
          <p:nvPr/>
        </p:nvSpPr>
        <p:spPr>
          <a:xfrm>
            <a:off x="838200" y="1690688"/>
            <a:ext cx="4887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Sequenzielle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werden nacheinander betrachtet und machen ihren Zug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zu bewegende Person wird zufällig aus den bisher nicht bewegten Personen ausgewählt</a:t>
            </a:r>
          </a:p>
        </p:txBody>
      </p:sp>
    </p:spTree>
    <p:extLst>
      <p:ext uri="{BB962C8B-B14F-4D97-AF65-F5344CB8AC3E}">
        <p14:creationId xmlns:p14="http://schemas.microsoft.com/office/powerpoint/2010/main" val="1176221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Office PowerPoint</Application>
  <PresentationFormat>Breitbild</PresentationFormat>
  <Paragraphs>102</Paragraphs>
  <Slides>19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</vt:lpstr>
      <vt:lpstr>PowerPoint-Präsentation</vt:lpstr>
      <vt:lpstr>Fußgängersimulation</vt:lpstr>
      <vt:lpstr>Gliederung</vt:lpstr>
      <vt:lpstr>PowerPoint-Präsentation</vt:lpstr>
      <vt:lpstr>Grundaufbau</vt:lpstr>
      <vt:lpstr>Static Field S</vt:lpstr>
      <vt:lpstr>Dynamic Field D</vt:lpstr>
      <vt:lpstr>Bewegungsvorgang</vt:lpstr>
      <vt:lpstr>Bewegungsvorgang</vt:lpstr>
      <vt:lpstr>Bewegungsvorgang</vt:lpstr>
      <vt:lpstr>Bewegungsvorgang</vt:lpstr>
      <vt:lpstr>Bewegungsvorgang</vt:lpstr>
      <vt:lpstr>PowerPoint-Präsentation</vt:lpstr>
      <vt:lpstr>Einfluss von Hindernissen</vt:lpstr>
      <vt:lpstr>Verhalten im Korridor – „Lane“-Bildung</vt:lpstr>
      <vt:lpstr>PowerPoint-Präsentation</vt:lpstr>
      <vt:lpstr>Verhalten vor einem Flaschenhals</vt:lpstr>
      <vt:lpstr>Individualität der Personen</vt:lpstr>
      <vt:lpstr>S Feld und mehrere Ziele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Fußgängersimulation</dc:title>
  <dc:creator>S B</dc:creator>
  <cp:lastModifiedBy>S B</cp:lastModifiedBy>
  <cp:revision>19</cp:revision>
  <dcterms:created xsi:type="dcterms:W3CDTF">2019-06-16T06:58:14Z</dcterms:created>
  <dcterms:modified xsi:type="dcterms:W3CDTF">2019-06-16T11:23:30Z</dcterms:modified>
</cp:coreProperties>
</file>